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AD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9E485-6302-43AE-9C8B-40EE9F792774}" v="7" dt="2023-08-22T04:23:07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14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13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0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04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2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58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1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61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10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0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19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46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2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90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73638C-47FB-485B-AAB7-6DFEBE9073D1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7341F8-8699-41B5-BB7B-7CC07AB222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599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43A665E6-3C61-0FEB-C7A4-1E41A7ECAD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291878" y="-375134"/>
            <a:ext cx="1637756" cy="1717878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0500" b="1" dirty="0">
                <a:solidFill>
                  <a:srgbClr val="CC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37E223-0B17-D383-53C1-3707AFF45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トレイの上にある食事&#10;&#10;自動的に生成された説明">
            <a:extLst>
              <a:ext uri="{FF2B5EF4-FFF2-40B4-BE49-F238E27FC236}">
                <a16:creationId xmlns:a16="http://schemas.microsoft.com/office/drawing/2014/main" id="{7709C12E-6E4A-CD4D-234C-D7583D0F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-30642" y="0"/>
            <a:ext cx="8001000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B9882A-A171-11C9-16CD-1EBA7FE3AC63}"/>
              </a:ext>
            </a:extLst>
          </p:cNvPr>
          <p:cNvSpPr txBox="1"/>
          <p:nvPr/>
        </p:nvSpPr>
        <p:spPr>
          <a:xfrm>
            <a:off x="1246959" y="-82146"/>
            <a:ext cx="6055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天然鳴門鯛御膳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773EE29-5CF1-DE86-DE69-4BBF68C8D3C2}"/>
              </a:ext>
            </a:extLst>
          </p:cNvPr>
          <p:cNvSpPr/>
          <p:nvPr/>
        </p:nvSpPr>
        <p:spPr>
          <a:xfrm>
            <a:off x="755165" y="103812"/>
            <a:ext cx="825095" cy="75998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E27663-43D9-870E-F310-A6891C117016}"/>
              </a:ext>
            </a:extLst>
          </p:cNvPr>
          <p:cNvSpPr txBox="1"/>
          <p:nvPr/>
        </p:nvSpPr>
        <p:spPr>
          <a:xfrm>
            <a:off x="685430" y="-55614"/>
            <a:ext cx="96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660B64-DCBF-1F4C-A342-AB01084A6024}"/>
              </a:ext>
            </a:extLst>
          </p:cNvPr>
          <p:cNvSpPr txBox="1"/>
          <p:nvPr/>
        </p:nvSpPr>
        <p:spPr>
          <a:xfrm>
            <a:off x="8000036" y="728254"/>
            <a:ext cx="1517897" cy="1327950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CC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7FB76D-0097-1F9B-4D1E-C14FF4839558}"/>
              </a:ext>
            </a:extLst>
          </p:cNvPr>
          <p:cNvSpPr txBox="1"/>
          <p:nvPr/>
        </p:nvSpPr>
        <p:spPr>
          <a:xfrm>
            <a:off x="8752998" y="1662329"/>
            <a:ext cx="1261884" cy="1138243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CC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012E57-E06B-9998-92C8-BB1625FB98E3}"/>
              </a:ext>
            </a:extLst>
          </p:cNvPr>
          <p:cNvSpPr txBox="1"/>
          <p:nvPr/>
        </p:nvSpPr>
        <p:spPr>
          <a:xfrm>
            <a:off x="8285043" y="2280516"/>
            <a:ext cx="1620957" cy="1544148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9600" b="1" dirty="0">
                <a:solidFill>
                  <a:srgbClr val="CC00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925371-6AF4-524A-F4DE-F3744C0B18C5}"/>
              </a:ext>
            </a:extLst>
          </p:cNvPr>
          <p:cNvSpPr txBox="1"/>
          <p:nvPr/>
        </p:nvSpPr>
        <p:spPr>
          <a:xfrm>
            <a:off x="8299753" y="3824664"/>
            <a:ext cx="1415772" cy="34531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鯛と麩の煮付け</a:t>
            </a:r>
            <a:endParaRPr kumimoji="1" lang="en-US" altLang="ja-JP" sz="2000" b="1" dirty="0"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鯛めし</a:t>
            </a:r>
            <a:endParaRPr kumimoji="1" lang="en-US" altLang="ja-JP" sz="2000" b="1" dirty="0"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寿高野豆腐の盛り合わせ</a:t>
            </a:r>
            <a:endParaRPr kumimoji="1" lang="en-US" altLang="ja-JP" sz="2000" b="1" dirty="0">
              <a:solidFill>
                <a:schemeClr val="bg1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なます</a:t>
            </a:r>
          </a:p>
        </p:txBody>
      </p:sp>
    </p:spTree>
    <p:extLst>
      <p:ext uri="{BB962C8B-B14F-4D97-AF65-F5344CB8AC3E}">
        <p14:creationId xmlns:p14="http://schemas.microsoft.com/office/powerpoint/2010/main" val="4137348076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24c6c1-d16b-4438-89b5-0b5f817a00d9">
      <Terms xmlns="http://schemas.microsoft.com/office/infopath/2007/PartnerControls"/>
    </lcf76f155ced4ddcb4097134ff3c332f>
    <TaxCatchAll xmlns="ad7875a0-70c0-4bc7-be2e-1fe2af42a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6E8455307B67740864F37BC2413A040" ma:contentTypeVersion="14" ma:contentTypeDescription="新しいドキュメントを作成します。" ma:contentTypeScope="" ma:versionID="13abd5eef5d0406ce1e1883bf9b83e34">
  <xsd:schema xmlns:xsd="http://www.w3.org/2001/XMLSchema" xmlns:xs="http://www.w3.org/2001/XMLSchema" xmlns:p="http://schemas.microsoft.com/office/2006/metadata/properties" xmlns:ns2="f724c6c1-d16b-4438-89b5-0b5f817a00d9" xmlns:ns3="ad7875a0-70c0-4bc7-be2e-1fe2af42a0f1" targetNamespace="http://schemas.microsoft.com/office/2006/metadata/properties" ma:root="true" ma:fieldsID="a20731aeb3e516dedb1a871f600ef289" ns2:_="" ns3:_="">
    <xsd:import namespace="f724c6c1-d16b-4438-89b5-0b5f817a00d9"/>
    <xsd:import namespace="ad7875a0-70c0-4bc7-be2e-1fe2af42a0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4c6c1-d16b-4438-89b5-0b5f817a0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c8435dac-8900-49fe-83d3-5e9b05fb88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875a0-70c0-4bc7-be2e-1fe2af42a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4e0461-6228-48d4-a0bd-600dda4c310a}" ma:internalName="TaxCatchAll" ma:showField="CatchAllData" ma:web="ad7875a0-70c0-4bc7-be2e-1fe2af42a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18250-D77D-4B54-BE19-ADE8F67CCDC7}">
  <ds:schemaRefs>
    <ds:schemaRef ds:uri="http://www.w3.org/XML/1998/namespace"/>
    <ds:schemaRef ds:uri="f724c6c1-d16b-4438-89b5-0b5f817a00d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ad7875a0-70c0-4bc7-be2e-1fe2af42a0f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68F6DE-5536-4BED-9219-525F380B1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4c6c1-d16b-4438-89b5-0b5f817a00d9"/>
    <ds:schemaRef ds:uri="ad7875a0-70c0-4bc7-be2e-1fe2af42a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A3C8B-3307-4D43-A2F6-66ABE1376C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173</TotalTime>
  <Words>20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HGS教科書体</vt:lpstr>
      <vt:lpstr>HG教科書体</vt:lpstr>
      <vt:lpstr>Century Gothic</vt:lpstr>
      <vt:lpstr>Wingdings 3</vt:lpstr>
      <vt:lpstr>スライス</vt:lpstr>
      <vt:lpstr>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敬</dc:title>
  <dc:creator>阪本 倫子</dc:creator>
  <cp:lastModifiedBy>Takao Saito</cp:lastModifiedBy>
  <cp:revision>2</cp:revision>
  <dcterms:created xsi:type="dcterms:W3CDTF">2023-08-22T01:09:18Z</dcterms:created>
  <dcterms:modified xsi:type="dcterms:W3CDTF">2023-09-01T07:17:02Z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0x010100F6E8455307B67740864F37BC2413A040</vt:lpwstr>
  </property>
  <property fmtid="{D5CDD505-2E9C-101B-9397-08002B2CF9AE}" pid="3" name="MediaServiceImageTags">
    <vt:lpwstr/>
  </property>
</Properties>
</file>