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D76A9F-95F6-49B9-804B-3E00C2D2D43C}" v="20" dt="2021-04-20T06:03:44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867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阪本 倫子" userId="e6c96899-2d18-4fe1-bccb-8a2162b4d4ab" providerId="ADAL" clId="{A1D76A9F-95F6-49B9-804B-3E00C2D2D43C}"/>
    <pc:docChg chg="undo custSel modSld">
      <pc:chgData name="阪本 倫子" userId="e6c96899-2d18-4fe1-bccb-8a2162b4d4ab" providerId="ADAL" clId="{A1D76A9F-95F6-49B9-804B-3E00C2D2D43C}" dt="2021-04-20T06:08:32.177" v="401" actId="1076"/>
      <pc:docMkLst>
        <pc:docMk/>
      </pc:docMkLst>
      <pc:sldChg chg="addSp delSp modSp mod setBg">
        <pc:chgData name="阪本 倫子" userId="e6c96899-2d18-4fe1-bccb-8a2162b4d4ab" providerId="ADAL" clId="{A1D76A9F-95F6-49B9-804B-3E00C2D2D43C}" dt="2021-04-20T06:08:32.177" v="401" actId="1076"/>
        <pc:sldMkLst>
          <pc:docMk/>
          <pc:sldMk cId="2666082444" sldId="256"/>
        </pc:sldMkLst>
        <pc:spChg chg="mod">
          <ac:chgData name="阪本 倫子" userId="e6c96899-2d18-4fe1-bccb-8a2162b4d4ab" providerId="ADAL" clId="{A1D76A9F-95F6-49B9-804B-3E00C2D2D43C}" dt="2021-04-20T05:56:28.270" v="322" actId="1076"/>
          <ac:spMkLst>
            <pc:docMk/>
            <pc:sldMk cId="2666082444" sldId="256"/>
            <ac:spMk id="2" creationId="{0D420D1D-511B-4229-80F8-9038A88F04E0}"/>
          </ac:spMkLst>
        </pc:spChg>
        <pc:spChg chg="del mod">
          <ac:chgData name="阪本 倫子" userId="e6c96899-2d18-4fe1-bccb-8a2162b4d4ab" providerId="ADAL" clId="{A1D76A9F-95F6-49B9-804B-3E00C2D2D43C}" dt="2021-04-20T05:26:10.488" v="151" actId="478"/>
          <ac:spMkLst>
            <pc:docMk/>
            <pc:sldMk cId="2666082444" sldId="256"/>
            <ac:spMk id="6" creationId="{7F2AF05E-A11B-4F03-A3AB-537E313B92D6}"/>
          </ac:spMkLst>
        </pc:spChg>
        <pc:spChg chg="del mod">
          <ac:chgData name="阪本 倫子" userId="e6c96899-2d18-4fe1-bccb-8a2162b4d4ab" providerId="ADAL" clId="{A1D76A9F-95F6-49B9-804B-3E00C2D2D43C}" dt="2021-04-20T05:34:13.791" v="182" actId="478"/>
          <ac:spMkLst>
            <pc:docMk/>
            <pc:sldMk cId="2666082444" sldId="256"/>
            <ac:spMk id="8" creationId="{359D2881-1930-48D0-BB12-3B2C02CE046B}"/>
          </ac:spMkLst>
        </pc:spChg>
        <pc:spChg chg="add del mod ord">
          <ac:chgData name="阪本 倫子" userId="e6c96899-2d18-4fe1-bccb-8a2162b4d4ab" providerId="ADAL" clId="{A1D76A9F-95F6-49B9-804B-3E00C2D2D43C}" dt="2021-04-20T06:08:08.147" v="399" actId="1076"/>
          <ac:spMkLst>
            <pc:docMk/>
            <pc:sldMk cId="2666082444" sldId="256"/>
            <ac:spMk id="9" creationId="{67449228-4C02-4F53-AB9E-C25A2FA20DE4}"/>
          </ac:spMkLst>
        </pc:spChg>
        <pc:spChg chg="add del mod ord">
          <ac:chgData name="阪本 倫子" userId="e6c96899-2d18-4fe1-bccb-8a2162b4d4ab" providerId="ADAL" clId="{A1D76A9F-95F6-49B9-804B-3E00C2D2D43C}" dt="2021-04-20T06:08:12.914" v="400" actId="1076"/>
          <ac:spMkLst>
            <pc:docMk/>
            <pc:sldMk cId="2666082444" sldId="256"/>
            <ac:spMk id="10" creationId="{9C146FED-C4AD-4B31-88FC-2C0D0DBD2FA0}"/>
          </ac:spMkLst>
        </pc:spChg>
        <pc:spChg chg="add del mod">
          <ac:chgData name="阪本 倫子" userId="e6c96899-2d18-4fe1-bccb-8a2162b4d4ab" providerId="ADAL" clId="{A1D76A9F-95F6-49B9-804B-3E00C2D2D43C}" dt="2021-04-20T05:23:43.471" v="97" actId="478"/>
          <ac:spMkLst>
            <pc:docMk/>
            <pc:sldMk cId="2666082444" sldId="256"/>
            <ac:spMk id="11" creationId="{94E65832-F15C-4780-9BA8-A12AE85C0EC9}"/>
          </ac:spMkLst>
        </pc:spChg>
        <pc:spChg chg="add del mod">
          <ac:chgData name="阪本 倫子" userId="e6c96899-2d18-4fe1-bccb-8a2162b4d4ab" providerId="ADAL" clId="{A1D76A9F-95F6-49B9-804B-3E00C2D2D43C}" dt="2021-04-20T05:23:33.385" v="94" actId="478"/>
          <ac:spMkLst>
            <pc:docMk/>
            <pc:sldMk cId="2666082444" sldId="256"/>
            <ac:spMk id="12" creationId="{9DD0EF9A-6DC2-4328-9941-C8C988E41D2F}"/>
          </ac:spMkLst>
        </pc:spChg>
        <pc:spChg chg="add del mod">
          <ac:chgData name="阪本 倫子" userId="e6c96899-2d18-4fe1-bccb-8a2162b4d4ab" providerId="ADAL" clId="{A1D76A9F-95F6-49B9-804B-3E00C2D2D43C}" dt="2021-04-20T05:24:17.852" v="118" actId="478"/>
          <ac:spMkLst>
            <pc:docMk/>
            <pc:sldMk cId="2666082444" sldId="256"/>
            <ac:spMk id="13" creationId="{927887B5-A71B-4099-996F-16BC64BA86A9}"/>
          </ac:spMkLst>
        </pc:spChg>
        <pc:spChg chg="add del mod">
          <ac:chgData name="阪本 倫子" userId="e6c96899-2d18-4fe1-bccb-8a2162b4d4ab" providerId="ADAL" clId="{A1D76A9F-95F6-49B9-804B-3E00C2D2D43C}" dt="2021-04-20T05:32:52.380" v="177" actId="478"/>
          <ac:spMkLst>
            <pc:docMk/>
            <pc:sldMk cId="2666082444" sldId="256"/>
            <ac:spMk id="14" creationId="{F8D810C8-F7A7-40F2-95A2-6128D361F23A}"/>
          </ac:spMkLst>
        </pc:spChg>
        <pc:spChg chg="add del mod">
          <ac:chgData name="阪本 倫子" userId="e6c96899-2d18-4fe1-bccb-8a2162b4d4ab" providerId="ADAL" clId="{A1D76A9F-95F6-49B9-804B-3E00C2D2D43C}" dt="2021-04-20T05:33:22.862" v="181" actId="478"/>
          <ac:spMkLst>
            <pc:docMk/>
            <pc:sldMk cId="2666082444" sldId="256"/>
            <ac:spMk id="15" creationId="{25F97992-C34E-4460-B4AF-A002003479F8}"/>
          </ac:spMkLst>
        </pc:spChg>
        <pc:spChg chg="add del mod ord">
          <ac:chgData name="阪本 倫子" userId="e6c96899-2d18-4fe1-bccb-8a2162b4d4ab" providerId="ADAL" clId="{A1D76A9F-95F6-49B9-804B-3E00C2D2D43C}" dt="2021-04-20T06:03:29.409" v="369" actId="478"/>
          <ac:spMkLst>
            <pc:docMk/>
            <pc:sldMk cId="2666082444" sldId="256"/>
            <ac:spMk id="16" creationId="{3BEB13EC-5805-4D73-AA52-CB2D7BEF1D52}"/>
          </ac:spMkLst>
        </pc:spChg>
        <pc:spChg chg="add mod ord">
          <ac:chgData name="阪本 倫子" userId="e6c96899-2d18-4fe1-bccb-8a2162b4d4ab" providerId="ADAL" clId="{A1D76A9F-95F6-49B9-804B-3E00C2D2D43C}" dt="2021-04-20T06:05:23.341" v="385" actId="1076"/>
          <ac:spMkLst>
            <pc:docMk/>
            <pc:sldMk cId="2666082444" sldId="256"/>
            <ac:spMk id="19" creationId="{9188FA94-BBD6-4252-9FC2-025810F6B451}"/>
          </ac:spMkLst>
        </pc:spChg>
        <pc:spChg chg="add del mod">
          <ac:chgData name="阪本 倫子" userId="e6c96899-2d18-4fe1-bccb-8a2162b4d4ab" providerId="ADAL" clId="{A1D76A9F-95F6-49B9-804B-3E00C2D2D43C}" dt="2021-04-20T05:44:42.312" v="286" actId="478"/>
          <ac:spMkLst>
            <pc:docMk/>
            <pc:sldMk cId="2666082444" sldId="256"/>
            <ac:spMk id="22" creationId="{44C9293A-45B7-45F4-B0F9-86C4DDEB8A0B}"/>
          </ac:spMkLst>
        </pc:spChg>
        <pc:spChg chg="add del mod">
          <ac:chgData name="阪本 倫子" userId="e6c96899-2d18-4fe1-bccb-8a2162b4d4ab" providerId="ADAL" clId="{A1D76A9F-95F6-49B9-804B-3E00C2D2D43C}" dt="2021-04-20T06:03:27.935" v="368" actId="478"/>
          <ac:spMkLst>
            <pc:docMk/>
            <pc:sldMk cId="2666082444" sldId="256"/>
            <ac:spMk id="27" creationId="{EEC1C1B6-5D2E-4AE6-A903-E45DA85A06AA}"/>
          </ac:spMkLst>
        </pc:spChg>
        <pc:picChg chg="mod ord modCrop">
          <ac:chgData name="阪本 倫子" userId="e6c96899-2d18-4fe1-bccb-8a2162b4d4ab" providerId="ADAL" clId="{A1D76A9F-95F6-49B9-804B-3E00C2D2D43C}" dt="2021-04-20T06:08:32.177" v="401" actId="1076"/>
          <ac:picMkLst>
            <pc:docMk/>
            <pc:sldMk cId="2666082444" sldId="256"/>
            <ac:picMk id="5" creationId="{B1D30E53-11E8-434A-B9FA-0166D527CCAA}"/>
          </ac:picMkLst>
        </pc:picChg>
        <pc:picChg chg="add del mod">
          <ac:chgData name="阪本 倫子" userId="e6c96899-2d18-4fe1-bccb-8a2162b4d4ab" providerId="ADAL" clId="{A1D76A9F-95F6-49B9-804B-3E00C2D2D43C}" dt="2021-04-20T05:47:35.806" v="297" actId="478"/>
          <ac:picMkLst>
            <pc:docMk/>
            <pc:sldMk cId="2666082444" sldId="256"/>
            <ac:picMk id="18" creationId="{E8DCC83D-B7AD-49D8-B71F-3DAE16240F0C}"/>
          </ac:picMkLst>
        </pc:picChg>
        <pc:picChg chg="add del mod">
          <ac:chgData name="阪本 倫子" userId="e6c96899-2d18-4fe1-bccb-8a2162b4d4ab" providerId="ADAL" clId="{A1D76A9F-95F6-49B9-804B-3E00C2D2D43C}" dt="2021-04-20T05:44:42.312" v="286" actId="478"/>
          <ac:picMkLst>
            <pc:docMk/>
            <pc:sldMk cId="2666082444" sldId="256"/>
            <ac:picMk id="21" creationId="{32C85104-8D58-472F-B8E5-43E8CC12E192}"/>
          </ac:picMkLst>
        </pc:picChg>
        <pc:picChg chg="add del mod">
          <ac:chgData name="阪本 倫子" userId="e6c96899-2d18-4fe1-bccb-8a2162b4d4ab" providerId="ADAL" clId="{A1D76A9F-95F6-49B9-804B-3E00C2D2D43C}" dt="2021-04-20T05:48:35.565" v="308" actId="478"/>
          <ac:picMkLst>
            <pc:docMk/>
            <pc:sldMk cId="2666082444" sldId="256"/>
            <ac:picMk id="24" creationId="{6DD7FD61-8C56-4E5F-AA30-976339B83C84}"/>
          </ac:picMkLst>
        </pc:picChg>
        <pc:picChg chg="add del mod">
          <ac:chgData name="阪本 倫子" userId="e6c96899-2d18-4fe1-bccb-8a2162b4d4ab" providerId="ADAL" clId="{A1D76A9F-95F6-49B9-804B-3E00C2D2D43C}" dt="2021-04-20T06:03:27.935" v="368" actId="478"/>
          <ac:picMkLst>
            <pc:docMk/>
            <pc:sldMk cId="2666082444" sldId="256"/>
            <ac:picMk id="26" creationId="{CEBCAB36-651F-4EB5-A29F-7A86ED47256B}"/>
          </ac:picMkLst>
        </pc:picChg>
        <pc:picChg chg="add mod modCrop">
          <ac:chgData name="阪本 倫子" userId="e6c96899-2d18-4fe1-bccb-8a2162b4d4ab" providerId="ADAL" clId="{A1D76A9F-95F6-49B9-804B-3E00C2D2D43C}" dt="2021-04-20T06:03:33.646" v="370" actId="1076"/>
          <ac:picMkLst>
            <pc:docMk/>
            <pc:sldMk cId="2666082444" sldId="256"/>
            <ac:picMk id="28" creationId="{DC4B318B-C311-482F-A8A4-46D9B40E0D59}"/>
          </ac:picMkLst>
        </pc:picChg>
        <pc:picChg chg="add mod">
          <ac:chgData name="阪本 倫子" userId="e6c96899-2d18-4fe1-bccb-8a2162b4d4ab" providerId="ADAL" clId="{A1D76A9F-95F6-49B9-804B-3E00C2D2D43C}" dt="2021-04-20T06:04:10.653" v="376" actId="1076"/>
          <ac:picMkLst>
            <pc:docMk/>
            <pc:sldMk cId="2666082444" sldId="256"/>
            <ac:picMk id="29" creationId="{DC4B318B-C311-482F-A8A4-46D9B40E0D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A0C2-9CAF-4C81-81D8-9B74FC7BE3D9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FCB-2C37-4132-9290-81ED2749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1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A0C2-9CAF-4C81-81D8-9B74FC7BE3D9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FCB-2C37-4132-9290-81ED2749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22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A0C2-9CAF-4C81-81D8-9B74FC7BE3D9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FCB-2C37-4132-9290-81ED2749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51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A0C2-9CAF-4C81-81D8-9B74FC7BE3D9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FCB-2C37-4132-9290-81ED2749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83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A0C2-9CAF-4C81-81D8-9B74FC7BE3D9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FCB-2C37-4132-9290-81ED2749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82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A0C2-9CAF-4C81-81D8-9B74FC7BE3D9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FCB-2C37-4132-9290-81ED2749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75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A0C2-9CAF-4C81-81D8-9B74FC7BE3D9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FCB-2C37-4132-9290-81ED2749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42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A0C2-9CAF-4C81-81D8-9B74FC7BE3D9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FCB-2C37-4132-9290-81ED2749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08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A0C2-9CAF-4C81-81D8-9B74FC7BE3D9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FCB-2C37-4132-9290-81ED2749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4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A0C2-9CAF-4C81-81D8-9B74FC7BE3D9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FCB-2C37-4132-9290-81ED2749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96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A0C2-9CAF-4C81-81D8-9B74FC7BE3D9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FCB-2C37-4132-9290-81ED2749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50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6A0C2-9CAF-4C81-81D8-9B74FC7BE3D9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5FCB-2C37-4132-9290-81ED2749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79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420D1D-511B-4229-80F8-9038A88F0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037" y="2476473"/>
            <a:ext cx="5829300" cy="344875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A4538CB-92C4-48C4-965A-2F09AA8F47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DC4B318B-C311-482F-A8A4-46D9B40E0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854" r="43422" b="64562"/>
          <a:stretch/>
        </p:blipFill>
        <p:spPr>
          <a:xfrm>
            <a:off x="-10348" y="-6643"/>
            <a:ext cx="7144103" cy="424355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C4B318B-C311-482F-A8A4-46D9B40E0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5" t="18236" r="46289" b="68473"/>
          <a:stretch/>
        </p:blipFill>
        <p:spPr>
          <a:xfrm>
            <a:off x="-10349" y="-192162"/>
            <a:ext cx="7144103" cy="4153548"/>
          </a:xfrm>
          <a:prstGeom prst="flowChartTerminator">
            <a:avLst/>
          </a:prstGeom>
        </p:spPr>
      </p:pic>
      <p:pic>
        <p:nvPicPr>
          <p:cNvPr id="5" name="図 4" descr="皿の上の食べ物&#10;&#10;自動的に生成された説明">
            <a:extLst>
              <a:ext uri="{FF2B5EF4-FFF2-40B4-BE49-F238E27FC236}">
                <a16:creationId xmlns:a16="http://schemas.microsoft.com/office/drawing/2014/main" id="{B1D30E53-11E8-434A-B9FA-0166D527C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3" r="7342" b="6726"/>
          <a:stretch/>
        </p:blipFill>
        <p:spPr>
          <a:xfrm>
            <a:off x="155478" y="3339575"/>
            <a:ext cx="6450619" cy="5630092"/>
          </a:xfrm>
          <a:prstGeom prst="ellipse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188FA94-BBD6-4252-9FC2-025810F6B451}"/>
              </a:ext>
            </a:extLst>
          </p:cNvPr>
          <p:cNvSpPr txBox="1"/>
          <p:nvPr/>
        </p:nvSpPr>
        <p:spPr>
          <a:xfrm>
            <a:off x="429798" y="615701"/>
            <a:ext cx="5901978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4800" b="1" dirty="0"/>
              <a:t>５月５日（水）昼食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146FED-C4AD-4B31-88FC-2C0D0DBD2FA0}"/>
              </a:ext>
            </a:extLst>
          </p:cNvPr>
          <p:cNvSpPr txBox="1"/>
          <p:nvPr/>
        </p:nvSpPr>
        <p:spPr>
          <a:xfrm>
            <a:off x="155478" y="8936356"/>
            <a:ext cx="590197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2000" b="1" dirty="0"/>
              <a:t>主菜　天然エビフライ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　　　マスタードタルタル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449228-4C02-4F53-AB9E-C25A2FA20DE4}"/>
              </a:ext>
            </a:extLst>
          </p:cNvPr>
          <p:cNvSpPr txBox="1"/>
          <p:nvPr/>
        </p:nvSpPr>
        <p:spPr>
          <a:xfrm>
            <a:off x="3618410" y="8917246"/>
            <a:ext cx="4878092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2000" b="1" dirty="0"/>
              <a:t>副菜　ほうれん草玉子とじ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　　　スパゲティーサラダ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　　　肉団子甘酢　</a:t>
            </a:r>
          </a:p>
        </p:txBody>
      </p:sp>
    </p:spTree>
    <p:extLst>
      <p:ext uri="{BB962C8B-B14F-4D97-AF65-F5344CB8AC3E}">
        <p14:creationId xmlns:p14="http://schemas.microsoft.com/office/powerpoint/2010/main" val="2666082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6E8455307B67740864F37BC2413A040" ma:contentTypeVersion="10" ma:contentTypeDescription="新しいドキュメントを作成します。" ma:contentTypeScope="" ma:versionID="009b3eb48729f20a88b45ed4e3d901a9">
  <xsd:schema xmlns:xsd="http://www.w3.org/2001/XMLSchema" xmlns:xs="http://www.w3.org/2001/XMLSchema" xmlns:p="http://schemas.microsoft.com/office/2006/metadata/properties" xmlns:ns2="f724c6c1-d16b-4438-89b5-0b5f817a00d9" xmlns:ns3="ad7875a0-70c0-4bc7-be2e-1fe2af42a0f1" targetNamespace="http://schemas.microsoft.com/office/2006/metadata/properties" ma:root="true" ma:fieldsID="5a53ceed0b7c67c40d2f07b120e0da82" ns2:_="" ns3:_="">
    <xsd:import namespace="f724c6c1-d16b-4438-89b5-0b5f817a00d9"/>
    <xsd:import namespace="ad7875a0-70c0-4bc7-be2e-1fe2af42a0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4c6c1-d16b-4438-89b5-0b5f817a0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875a0-70c0-4bc7-be2e-1fe2af42a0f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22DF80-AC5F-47D1-A083-289A70A901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BEF0EC-6C22-42F3-949E-26F9EF519237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ad7875a0-70c0-4bc7-be2e-1fe2af42a0f1"/>
    <ds:schemaRef ds:uri="f724c6c1-d16b-4438-89b5-0b5f817a00d9"/>
  </ds:schemaRefs>
</ds:datastoreItem>
</file>

<file path=customXml/itemProps3.xml><?xml version="1.0" encoding="utf-8"?>
<ds:datastoreItem xmlns:ds="http://schemas.openxmlformats.org/officeDocument/2006/customXml" ds:itemID="{98AD5A08-A6D6-4759-8564-39C6310F4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24c6c1-d16b-4438-89b5-0b5f817a00d9"/>
    <ds:schemaRef ds:uri="ad7875a0-70c0-4bc7-be2e-1fe2af42a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28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保仁 遠藤</dc:creator>
  <cp:lastModifiedBy>阪本 倫子</cp:lastModifiedBy>
  <cp:revision>3</cp:revision>
  <cp:lastPrinted>2021-04-20T06:06:18Z</cp:lastPrinted>
  <dcterms:created xsi:type="dcterms:W3CDTF">2021-04-15T13:18:04Z</dcterms:created>
  <dcterms:modified xsi:type="dcterms:W3CDTF">2021-04-20T06:08:41Z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0x010100F6E8455307B67740864F37BC2413A040</vt:lpwstr>
  </property>
</Properties>
</file>